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5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58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85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18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061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2771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0255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834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30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251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398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20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306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849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27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28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08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C0DF6-99FA-4B60-9760-07E36E84991E}" type="datetimeFigureOut">
              <a:rPr lang="en-CA" smtClean="0"/>
              <a:t>2023-08-01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63F49B4-A049-4C5C-98E0-0B2666C8C8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672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36E2-9A30-5FE5-A6FE-DFF477F44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Baking Marketplace Project Proposal</a:t>
            </a:r>
            <a:r>
              <a:rPr lang="en-CA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CAA71-310F-EE14-3462-29D0E10E03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Andrew Spence (300383703)</a:t>
            </a:r>
          </a:p>
        </p:txBody>
      </p:sp>
    </p:spTree>
    <p:extLst>
      <p:ext uri="{BB962C8B-B14F-4D97-AF65-F5344CB8AC3E}">
        <p14:creationId xmlns:p14="http://schemas.microsoft.com/office/powerpoint/2010/main" val="118841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381A-1A1B-0066-5A1B-491C0A2B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1E153-FC3E-B4B3-24AD-0D04760BE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824319"/>
            <a:ext cx="8112560" cy="4052980"/>
          </a:xfrm>
        </p:spPr>
      </p:pic>
    </p:spTree>
    <p:extLst>
      <p:ext uri="{BB962C8B-B14F-4D97-AF65-F5344CB8AC3E}">
        <p14:creationId xmlns:p14="http://schemas.microsoft.com/office/powerpoint/2010/main" val="212231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49D5-E19C-8B05-A3E1-A54C1D3E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Menu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B3C8A-49A4-6FF1-EBA2-A6AF9AF3C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92941"/>
            <a:ext cx="8850776" cy="3644153"/>
          </a:xfrm>
        </p:spPr>
      </p:pic>
    </p:spTree>
    <p:extLst>
      <p:ext uri="{BB962C8B-B14F-4D97-AF65-F5344CB8AC3E}">
        <p14:creationId xmlns:p14="http://schemas.microsoft.com/office/powerpoint/2010/main" val="195552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9772-3933-A4C8-7719-A5E69FA5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Special Requests &amp; Catering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F0BDD3-E481-4A5C-A431-7A9ABAD78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093353"/>
            <a:ext cx="3377349" cy="27873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7D5E4-4BA7-094C-BF07-99CC9142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03" y="2004885"/>
            <a:ext cx="3421756" cy="29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C206-79C0-4870-BD59-5B109ABC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Profile &amp; Contact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49183-8B24-3521-6348-CCD408405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2414573"/>
            <a:ext cx="3798781" cy="2605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B95FE-A39D-B360-AD76-A1CF758F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05" y="2414574"/>
            <a:ext cx="3612283" cy="26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A202-0196-BD4E-6F11-B8BF9810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Future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00537-976A-6664-B3C9-FD4E919B1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A75097"/>
                </a:solidFill>
              </a:rPr>
              <a:t>Responsive Design</a:t>
            </a:r>
          </a:p>
          <a:p>
            <a:r>
              <a:rPr lang="en-CA" dirty="0">
                <a:solidFill>
                  <a:srgbClr val="A75097"/>
                </a:solidFill>
              </a:rPr>
              <a:t>Emailing Functionality</a:t>
            </a:r>
          </a:p>
          <a:p>
            <a:r>
              <a:rPr lang="en-CA" dirty="0">
                <a:solidFill>
                  <a:srgbClr val="A75097"/>
                </a:solidFill>
              </a:rPr>
              <a:t>Order Storage &amp; Accounts</a:t>
            </a:r>
          </a:p>
          <a:p>
            <a:r>
              <a:rPr lang="en-CA" dirty="0">
                <a:solidFill>
                  <a:srgbClr val="A75097"/>
                </a:solidFill>
              </a:rPr>
              <a:t>Animations</a:t>
            </a:r>
          </a:p>
          <a:p>
            <a:r>
              <a:rPr lang="en-CA" dirty="0">
                <a:solidFill>
                  <a:srgbClr val="A75097"/>
                </a:solidFill>
              </a:rPr>
              <a:t>Blog Wall</a:t>
            </a:r>
          </a:p>
          <a:p>
            <a:r>
              <a:rPr lang="en-CA" dirty="0">
                <a:solidFill>
                  <a:srgbClr val="A75097"/>
                </a:solidFill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40910143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CECECE"/>
      </a:dk1>
      <a:lt1>
        <a:sysClr val="window" lastClr="FFFFFF"/>
      </a:lt1>
      <a:dk2>
        <a:srgbClr val="2C3C43"/>
      </a:dk2>
      <a:lt2>
        <a:srgbClr val="EBEBEB"/>
      </a:lt2>
      <a:accent1>
        <a:srgbClr val="CEFFE2"/>
      </a:accent1>
      <a:accent2>
        <a:srgbClr val="048A81"/>
      </a:accent2>
      <a:accent3>
        <a:srgbClr val="A75097"/>
      </a:accent3>
      <a:accent4>
        <a:srgbClr val="FFDDFE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</TotalTime>
  <Words>35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Baking Marketplace Project Proposal </vt:lpstr>
      <vt:lpstr>Home Page</vt:lpstr>
      <vt:lpstr>Menu Page</vt:lpstr>
      <vt:lpstr>Special Requests &amp; Catering</vt:lpstr>
      <vt:lpstr>Profile &amp; Contact</vt:lpstr>
      <vt:lpstr>Future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Baking Marketplace Project Proposal </dc:title>
  <dc:creator>Andrew Spence</dc:creator>
  <cp:lastModifiedBy>Andrew Spence</cp:lastModifiedBy>
  <cp:revision>5</cp:revision>
  <dcterms:created xsi:type="dcterms:W3CDTF">2023-07-07T12:14:26Z</dcterms:created>
  <dcterms:modified xsi:type="dcterms:W3CDTF">2023-08-02T00:12:04Z</dcterms:modified>
</cp:coreProperties>
</file>